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7" r:id="rId3"/>
    <p:sldId id="263" r:id="rId4"/>
    <p:sldId id="264" r:id="rId5"/>
    <p:sldId id="265" r:id="rId6"/>
    <p:sldId id="266" r:id="rId7"/>
    <p:sldId id="267" r:id="rId8"/>
    <p:sldId id="268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251B"/>
    <a:srgbClr val="F45952"/>
    <a:srgbClr val="444444"/>
    <a:srgbClr val="4F4F4F"/>
    <a:srgbClr val="282828"/>
    <a:srgbClr val="040404"/>
    <a:srgbClr val="222222"/>
    <a:srgbClr val="820E08"/>
    <a:srgbClr val="F12D23"/>
    <a:srgbClr val="F35A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67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0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0FB8-FDB4-4D66-8FF3-A94EEFB85709}" type="datetimeFigureOut">
              <a:rPr lang="ko-KR" altLang="en-US" smtClean="0"/>
              <a:t>2019-12-13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32821-D4BF-462A-80E4-76CD03E1E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8097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0FB8-FDB4-4D66-8FF3-A94EEFB85709}" type="datetimeFigureOut">
              <a:rPr lang="ko-KR" altLang="en-US" smtClean="0"/>
              <a:t>2019-12-13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32821-D4BF-462A-80E4-76CD03E1E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0770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0FB8-FDB4-4D66-8FF3-A94EEFB85709}" type="datetimeFigureOut">
              <a:rPr lang="ko-KR" altLang="en-US" smtClean="0"/>
              <a:t>2019-12-13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32821-D4BF-462A-80E4-76CD03E1E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3932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0FB8-FDB4-4D66-8FF3-A94EEFB85709}" type="datetimeFigureOut">
              <a:rPr lang="ko-KR" altLang="en-US" smtClean="0"/>
              <a:t>2019-12-13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32821-D4BF-462A-80E4-76CD03E1E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0060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0FB8-FDB4-4D66-8FF3-A94EEFB85709}" type="datetimeFigureOut">
              <a:rPr lang="ko-KR" altLang="en-US" smtClean="0"/>
              <a:t>2019-12-13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32821-D4BF-462A-80E4-76CD03E1E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0826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0FB8-FDB4-4D66-8FF3-A94EEFB85709}" type="datetimeFigureOut">
              <a:rPr lang="ko-KR" altLang="en-US" smtClean="0"/>
              <a:t>2019-12-13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32821-D4BF-462A-80E4-76CD03E1E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146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0FB8-FDB4-4D66-8FF3-A94EEFB85709}" type="datetimeFigureOut">
              <a:rPr lang="ko-KR" altLang="en-US" smtClean="0"/>
              <a:t>2019-12-13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32821-D4BF-462A-80E4-76CD03E1E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0363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0FB8-FDB4-4D66-8FF3-A94EEFB85709}" type="datetimeFigureOut">
              <a:rPr lang="ko-KR" altLang="en-US" smtClean="0"/>
              <a:t>2019-12-13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32821-D4BF-462A-80E4-76CD03E1E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4085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0FB8-FDB4-4D66-8FF3-A94EEFB85709}" type="datetimeFigureOut">
              <a:rPr lang="ko-KR" altLang="en-US" smtClean="0"/>
              <a:t>2019-12-13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32821-D4BF-462A-80E4-76CD03E1E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4006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0FB8-FDB4-4D66-8FF3-A94EEFB85709}" type="datetimeFigureOut">
              <a:rPr lang="ko-KR" altLang="en-US" smtClean="0"/>
              <a:t>2019-12-13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32821-D4BF-462A-80E4-76CD03E1E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5412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0FB8-FDB4-4D66-8FF3-A94EEFB85709}" type="datetimeFigureOut">
              <a:rPr lang="ko-KR" altLang="en-US" smtClean="0"/>
              <a:t>2019-12-13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32821-D4BF-462A-80E4-76CD03E1E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2321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B0FB8-FDB4-4D66-8FF3-A94EEFB85709}" type="datetimeFigureOut">
              <a:rPr lang="ko-KR" altLang="en-US" smtClean="0"/>
              <a:t>2019-12-13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432821-D4BF-462A-80E4-76CD03E1EF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845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CCCCC"/>
            </a:gs>
            <a:gs pos="50000">
              <a:schemeClr val="bg1">
                <a:lumMod val="94000"/>
              </a:schemeClr>
            </a:gs>
            <a:gs pos="100000">
              <a:srgbClr val="CCCCCC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양쪽 모서리가 둥근 사각형 129"/>
          <p:cNvSpPr/>
          <p:nvPr/>
        </p:nvSpPr>
        <p:spPr>
          <a:xfrm>
            <a:off x="1114461" y="387412"/>
            <a:ext cx="180939" cy="1352268"/>
          </a:xfrm>
          <a:prstGeom prst="round2SameRect">
            <a:avLst>
              <a:gd name="adj1" fmla="val 5605"/>
              <a:gd name="adj2" fmla="val 5109"/>
            </a:avLst>
          </a:prstGeom>
          <a:gradFill flip="none" rotWithShape="1">
            <a:gsLst>
              <a:gs pos="17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  <a:gs pos="0">
                <a:srgbClr val="CCCCCC"/>
              </a:gs>
            </a:gsLst>
            <a:lin ang="5400000" scaled="1"/>
            <a:tileRect/>
          </a:gradFill>
          <a:ln>
            <a:noFill/>
          </a:ln>
          <a:effectLst>
            <a:outerShdw blurRad="203200" dist="1778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260350" h="3175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양쪽 모서리가 둥근 사각형 24"/>
          <p:cNvSpPr/>
          <p:nvPr/>
        </p:nvSpPr>
        <p:spPr>
          <a:xfrm>
            <a:off x="302985" y="1465652"/>
            <a:ext cx="11468099" cy="5080000"/>
          </a:xfrm>
          <a:prstGeom prst="round2SameRect">
            <a:avLst>
              <a:gd name="adj1" fmla="val 5605"/>
              <a:gd name="adj2" fmla="val 5109"/>
            </a:avLst>
          </a:prstGeom>
          <a:gradFill flip="none" rotWithShape="1">
            <a:gsLst>
              <a:gs pos="17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  <a:gs pos="0">
                <a:srgbClr val="CCCCCC"/>
              </a:gs>
            </a:gsLst>
            <a:lin ang="5400000" scaled="1"/>
            <a:tileRect/>
          </a:gradFill>
          <a:ln>
            <a:noFill/>
          </a:ln>
          <a:effectLst>
            <a:outerShdw blurRad="203200" dist="1778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260350" h="3175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48" name="그룹 47"/>
          <p:cNvGrpSpPr/>
          <p:nvPr/>
        </p:nvGrpSpPr>
        <p:grpSpPr>
          <a:xfrm>
            <a:off x="855506" y="2007073"/>
            <a:ext cx="1799409" cy="1791751"/>
            <a:chOff x="4521175" y="1903904"/>
            <a:chExt cx="1027170" cy="972705"/>
          </a:xfrm>
        </p:grpSpPr>
        <p:sp>
          <p:nvSpPr>
            <p:cNvPr id="49" name="모서리가 둥근 직사각형 48"/>
            <p:cNvSpPr/>
            <p:nvPr/>
          </p:nvSpPr>
          <p:spPr>
            <a:xfrm>
              <a:off x="4521175" y="1945180"/>
              <a:ext cx="1023938" cy="931429"/>
            </a:xfrm>
            <a:prstGeom prst="roundRect">
              <a:avLst>
                <a:gd name="adj" fmla="val 16498"/>
              </a:avLst>
            </a:prstGeom>
            <a:solidFill>
              <a:schemeClr val="tx1">
                <a:lumMod val="85000"/>
                <a:lumOff val="15000"/>
              </a:schemeClr>
            </a:solidFill>
            <a:ln w="38100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bg1"/>
                </a:solidFill>
              </a:endParaRPr>
            </a:p>
          </p:txBody>
        </p:sp>
        <p:sp>
          <p:nvSpPr>
            <p:cNvPr id="50" name="모서리가 둥근 직사각형 49"/>
            <p:cNvSpPr/>
            <p:nvPr/>
          </p:nvSpPr>
          <p:spPr>
            <a:xfrm>
              <a:off x="4521175" y="1903904"/>
              <a:ext cx="1027170" cy="931429"/>
            </a:xfrm>
            <a:prstGeom prst="roundRect">
              <a:avLst>
                <a:gd name="adj" fmla="val 11985"/>
              </a:avLst>
            </a:prstGeom>
            <a:gradFill flip="none" rotWithShape="1">
              <a:gsLst>
                <a:gs pos="0">
                  <a:srgbClr val="222222"/>
                </a:gs>
                <a:gs pos="100000">
                  <a:srgbClr val="4F4F4F"/>
                </a:gs>
              </a:gsLst>
              <a:lin ang="2700000" scaled="1"/>
              <a:tileRect/>
            </a:gra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altLang="ko-KR" sz="3200" b="1" dirty="0" smtClean="0">
                  <a:solidFill>
                    <a:prstClr val="white"/>
                  </a:solidFill>
                </a:rPr>
                <a:t>+5</a:t>
              </a:r>
              <a:endParaRPr lang="ko-KR" altLang="en-US" sz="32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66" name="그룹 65"/>
          <p:cNvGrpSpPr/>
          <p:nvPr/>
        </p:nvGrpSpPr>
        <p:grpSpPr>
          <a:xfrm>
            <a:off x="7104297" y="2007072"/>
            <a:ext cx="4082307" cy="1791752"/>
            <a:chOff x="4521175" y="1903904"/>
            <a:chExt cx="1027170" cy="972706"/>
          </a:xfrm>
        </p:grpSpPr>
        <p:sp>
          <p:nvSpPr>
            <p:cNvPr id="70" name="모서리가 둥근 직사각형 69"/>
            <p:cNvSpPr/>
            <p:nvPr/>
          </p:nvSpPr>
          <p:spPr>
            <a:xfrm>
              <a:off x="4521175" y="1945181"/>
              <a:ext cx="1023938" cy="931429"/>
            </a:xfrm>
            <a:prstGeom prst="roundRect">
              <a:avLst>
                <a:gd name="adj" fmla="val 16498"/>
              </a:avLst>
            </a:prstGeom>
            <a:solidFill>
              <a:srgbClr val="F1251B"/>
            </a:solidFill>
            <a:ln w="38100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bg1"/>
                </a:solidFill>
              </a:endParaRPr>
            </a:p>
          </p:txBody>
        </p:sp>
        <p:sp>
          <p:nvSpPr>
            <p:cNvPr id="71" name="모서리가 둥근 직사각형 70"/>
            <p:cNvSpPr/>
            <p:nvPr/>
          </p:nvSpPr>
          <p:spPr>
            <a:xfrm>
              <a:off x="4521175" y="1903904"/>
              <a:ext cx="1027170" cy="931429"/>
            </a:xfrm>
            <a:prstGeom prst="roundRect">
              <a:avLst>
                <a:gd name="adj" fmla="val 11985"/>
              </a:avLst>
            </a:prstGeom>
            <a:solidFill>
              <a:srgbClr val="F45952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altLang="ko-KR" sz="4400" b="1" dirty="0" smtClean="0">
                  <a:solidFill>
                    <a:prstClr val="white"/>
                  </a:solidFill>
                </a:rPr>
                <a:t>CLR</a:t>
              </a:r>
              <a:endParaRPr lang="ko-KR" altLang="en-US" sz="4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100" name="그룹 99"/>
          <p:cNvGrpSpPr/>
          <p:nvPr/>
        </p:nvGrpSpPr>
        <p:grpSpPr>
          <a:xfrm>
            <a:off x="855506" y="4066220"/>
            <a:ext cx="5876500" cy="1791751"/>
            <a:chOff x="4521175" y="1903904"/>
            <a:chExt cx="1027170" cy="972705"/>
          </a:xfrm>
        </p:grpSpPr>
        <p:sp>
          <p:nvSpPr>
            <p:cNvPr id="101" name="모서리가 둥근 직사각형 100"/>
            <p:cNvSpPr/>
            <p:nvPr/>
          </p:nvSpPr>
          <p:spPr>
            <a:xfrm>
              <a:off x="4521175" y="1945180"/>
              <a:ext cx="1023938" cy="931429"/>
            </a:xfrm>
            <a:prstGeom prst="roundRect">
              <a:avLst>
                <a:gd name="adj" fmla="val 16498"/>
              </a:avLst>
            </a:prstGeom>
            <a:solidFill>
              <a:schemeClr val="tx1">
                <a:lumMod val="85000"/>
                <a:lumOff val="15000"/>
              </a:schemeClr>
            </a:solidFill>
            <a:ln w="38100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bg1"/>
                </a:solidFill>
              </a:endParaRPr>
            </a:p>
          </p:txBody>
        </p:sp>
        <p:sp>
          <p:nvSpPr>
            <p:cNvPr id="102" name="모서리가 둥근 직사각형 101"/>
            <p:cNvSpPr/>
            <p:nvPr/>
          </p:nvSpPr>
          <p:spPr>
            <a:xfrm>
              <a:off x="4521175" y="1903904"/>
              <a:ext cx="1027170" cy="931429"/>
            </a:xfrm>
            <a:prstGeom prst="roundRect">
              <a:avLst>
                <a:gd name="adj" fmla="val 11985"/>
              </a:avLst>
            </a:prstGeom>
            <a:gradFill flip="none" rotWithShape="1">
              <a:gsLst>
                <a:gs pos="0">
                  <a:srgbClr val="222222"/>
                </a:gs>
                <a:gs pos="100000">
                  <a:srgbClr val="4F4F4F"/>
                </a:gs>
              </a:gsLst>
              <a:lin ang="2700000" scaled="1"/>
              <a:tileRect/>
            </a:gra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4625" lvl="0" algn="ctr">
                <a:lnSpc>
                  <a:spcPct val="150000"/>
                </a:lnSpc>
              </a:pPr>
              <a:r>
                <a:rPr lang="en-US" altLang="ko-KR" sz="2000" dirty="0" smtClean="0">
                  <a:solidFill>
                    <a:schemeClr val="bg1"/>
                  </a:solidFill>
                </a:rPr>
                <a:t>2009313037 </a:t>
              </a:r>
            </a:p>
            <a:p>
              <a:pPr marL="174625" lvl="0" algn="ctr">
                <a:lnSpc>
                  <a:spcPct val="150000"/>
                </a:lnSpc>
              </a:pPr>
              <a:r>
                <a:rPr lang="ko-KR" altLang="en-US" sz="2000" dirty="0" smtClean="0">
                  <a:solidFill>
                    <a:schemeClr val="bg1"/>
                  </a:solidFill>
                </a:rPr>
                <a:t>컴퓨터공학과</a:t>
              </a:r>
              <a:endParaRPr lang="ko-KR" altLang="en-US" sz="2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03" name="TextBox 102"/>
          <p:cNvSpPr txBox="1"/>
          <p:nvPr/>
        </p:nvSpPr>
        <p:spPr>
          <a:xfrm>
            <a:off x="2600114" y="646994"/>
            <a:ext cx="6873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i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POWER POINT </a:t>
            </a:r>
            <a:r>
              <a:rPr lang="en-US" altLang="ko-KR" sz="3600" b="1" i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PRESENTATION</a:t>
            </a:r>
            <a:endParaRPr lang="ko-KR" altLang="en-US" sz="3600" b="1" i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23" name="양쪽 모서리가 둥근 사각형 22"/>
          <p:cNvSpPr/>
          <p:nvPr/>
        </p:nvSpPr>
        <p:spPr>
          <a:xfrm>
            <a:off x="302985" y="222275"/>
            <a:ext cx="11468099" cy="1441370"/>
          </a:xfrm>
          <a:prstGeom prst="round2SameRect">
            <a:avLst/>
          </a:prstGeom>
          <a:solidFill>
            <a:srgbClr val="434343"/>
          </a:solidFill>
          <a:ln>
            <a:noFill/>
          </a:ln>
          <a:effectLst>
            <a:outerShdw blurRad="241300" dist="1143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다리꼴 23"/>
          <p:cNvSpPr/>
          <p:nvPr/>
        </p:nvSpPr>
        <p:spPr>
          <a:xfrm rot="10800000" flipV="1">
            <a:off x="614475" y="466710"/>
            <a:ext cx="10845118" cy="952500"/>
          </a:xfrm>
          <a:prstGeom prst="trapezoid">
            <a:avLst>
              <a:gd name="adj" fmla="val 0"/>
            </a:avLst>
          </a:prstGeom>
          <a:solidFill>
            <a:srgbClr val="A4B6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i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Embedded System Project – Calculator Game</a:t>
            </a:r>
            <a:endParaRPr lang="ko-KR" altLang="en-US" sz="3200" b="1" i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7457265" y="4070292"/>
            <a:ext cx="3716494" cy="1791751"/>
            <a:chOff x="4521175" y="1903904"/>
            <a:chExt cx="1027170" cy="972705"/>
          </a:xfrm>
        </p:grpSpPr>
        <p:sp>
          <p:nvSpPr>
            <p:cNvPr id="27" name="모서리가 둥근 직사각형 26"/>
            <p:cNvSpPr/>
            <p:nvPr/>
          </p:nvSpPr>
          <p:spPr>
            <a:xfrm>
              <a:off x="4521175" y="1945180"/>
              <a:ext cx="1023938" cy="931429"/>
            </a:xfrm>
            <a:prstGeom prst="roundRect">
              <a:avLst>
                <a:gd name="adj" fmla="val 16498"/>
              </a:avLst>
            </a:prstGeom>
            <a:solidFill>
              <a:schemeClr val="tx1">
                <a:lumMod val="85000"/>
                <a:lumOff val="15000"/>
              </a:schemeClr>
            </a:solidFill>
            <a:ln w="38100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bg1"/>
                </a:solidFill>
              </a:endParaRPr>
            </a:p>
          </p:txBody>
        </p:sp>
        <p:sp>
          <p:nvSpPr>
            <p:cNvPr id="28" name="모서리가 둥근 직사각형 27"/>
            <p:cNvSpPr/>
            <p:nvPr/>
          </p:nvSpPr>
          <p:spPr>
            <a:xfrm>
              <a:off x="4521175" y="1903904"/>
              <a:ext cx="1027170" cy="931429"/>
            </a:xfrm>
            <a:prstGeom prst="roundRect">
              <a:avLst>
                <a:gd name="adj" fmla="val 11985"/>
              </a:avLst>
            </a:prstGeom>
            <a:gradFill flip="none" rotWithShape="1">
              <a:gsLst>
                <a:gs pos="0">
                  <a:srgbClr val="222222"/>
                </a:gs>
                <a:gs pos="100000">
                  <a:srgbClr val="4F4F4F"/>
                </a:gs>
              </a:gsLst>
              <a:lin ang="2700000" scaled="1"/>
              <a:tileRect/>
            </a:gra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ko-KR" altLang="en-US" sz="2800" b="1" dirty="0" err="1" smtClean="0">
                  <a:solidFill>
                    <a:prstClr val="white"/>
                  </a:solidFill>
                </a:rPr>
                <a:t>정명규</a:t>
              </a:r>
              <a:endParaRPr lang="ko-KR" altLang="en-US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2894051" y="2011146"/>
            <a:ext cx="1799409" cy="1791751"/>
            <a:chOff x="4521175" y="1903904"/>
            <a:chExt cx="1027170" cy="972705"/>
          </a:xfrm>
        </p:grpSpPr>
        <p:sp>
          <p:nvSpPr>
            <p:cNvPr id="30" name="모서리가 둥근 직사각형 29"/>
            <p:cNvSpPr/>
            <p:nvPr/>
          </p:nvSpPr>
          <p:spPr>
            <a:xfrm>
              <a:off x="4521175" y="1945180"/>
              <a:ext cx="1023938" cy="931429"/>
            </a:xfrm>
            <a:prstGeom prst="roundRect">
              <a:avLst>
                <a:gd name="adj" fmla="val 16498"/>
              </a:avLst>
            </a:prstGeom>
            <a:solidFill>
              <a:schemeClr val="tx1">
                <a:lumMod val="85000"/>
                <a:lumOff val="15000"/>
              </a:schemeClr>
            </a:solidFill>
            <a:ln w="38100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bg1"/>
                </a:solidFill>
              </a:endParaRPr>
            </a:p>
          </p:txBody>
        </p:sp>
        <p:sp>
          <p:nvSpPr>
            <p:cNvPr id="31" name="모서리가 둥근 직사각형 30"/>
            <p:cNvSpPr/>
            <p:nvPr/>
          </p:nvSpPr>
          <p:spPr>
            <a:xfrm>
              <a:off x="4521175" y="1903904"/>
              <a:ext cx="1027170" cy="931429"/>
            </a:xfrm>
            <a:prstGeom prst="roundRect">
              <a:avLst>
                <a:gd name="adj" fmla="val 11985"/>
              </a:avLst>
            </a:prstGeom>
            <a:gradFill flip="none" rotWithShape="1">
              <a:gsLst>
                <a:gs pos="0">
                  <a:srgbClr val="222222"/>
                </a:gs>
                <a:gs pos="100000">
                  <a:srgbClr val="4F4F4F"/>
                </a:gs>
              </a:gsLst>
              <a:lin ang="2700000" scaled="1"/>
              <a:tileRect/>
            </a:gra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altLang="ko-KR" sz="3200" b="1" dirty="0" smtClean="0">
                  <a:solidFill>
                    <a:prstClr val="white"/>
                  </a:solidFill>
                </a:rPr>
                <a:t>x3</a:t>
              </a:r>
              <a:endParaRPr lang="ko-KR" altLang="en-US" sz="32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4914107" y="2003000"/>
            <a:ext cx="1799409" cy="1791751"/>
            <a:chOff x="4521175" y="1903904"/>
            <a:chExt cx="1027170" cy="972705"/>
          </a:xfrm>
        </p:grpSpPr>
        <p:sp>
          <p:nvSpPr>
            <p:cNvPr id="33" name="모서리가 둥근 직사각형 32"/>
            <p:cNvSpPr/>
            <p:nvPr/>
          </p:nvSpPr>
          <p:spPr>
            <a:xfrm>
              <a:off x="4521175" y="1945180"/>
              <a:ext cx="1023938" cy="931429"/>
            </a:xfrm>
            <a:prstGeom prst="roundRect">
              <a:avLst>
                <a:gd name="adj" fmla="val 16498"/>
              </a:avLst>
            </a:prstGeom>
            <a:solidFill>
              <a:schemeClr val="tx1">
                <a:lumMod val="85000"/>
                <a:lumOff val="15000"/>
              </a:schemeClr>
            </a:solidFill>
            <a:ln w="38100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bg1"/>
                </a:solidFill>
              </a:endParaRPr>
            </a:p>
          </p:txBody>
        </p:sp>
        <p:sp>
          <p:nvSpPr>
            <p:cNvPr id="34" name="모서리가 둥근 직사각형 33"/>
            <p:cNvSpPr/>
            <p:nvPr/>
          </p:nvSpPr>
          <p:spPr>
            <a:xfrm>
              <a:off x="4521175" y="1903904"/>
              <a:ext cx="1027170" cy="931429"/>
            </a:xfrm>
            <a:prstGeom prst="roundRect">
              <a:avLst>
                <a:gd name="adj" fmla="val 11985"/>
              </a:avLst>
            </a:prstGeom>
            <a:gradFill flip="none" rotWithShape="1">
              <a:gsLst>
                <a:gs pos="0">
                  <a:srgbClr val="222222"/>
                </a:gs>
                <a:gs pos="100000">
                  <a:srgbClr val="4F4F4F"/>
                </a:gs>
              </a:gsLst>
              <a:lin ang="2700000" scaled="1"/>
              <a:tileRect/>
            </a:gra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altLang="ko-KR" sz="3200" b="1" dirty="0" smtClean="0">
                  <a:solidFill>
                    <a:prstClr val="white"/>
                  </a:solidFill>
                </a:rPr>
                <a:t>-4</a:t>
              </a:r>
              <a:endParaRPr lang="ko-KR" altLang="en-US" sz="3200" b="1" dirty="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7552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CCCCC"/>
            </a:gs>
            <a:gs pos="50000">
              <a:schemeClr val="bg1">
                <a:lumMod val="94000"/>
              </a:schemeClr>
            </a:gs>
            <a:gs pos="100000">
              <a:srgbClr val="CCCCCC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자유형 28"/>
          <p:cNvSpPr/>
          <p:nvPr/>
        </p:nvSpPr>
        <p:spPr>
          <a:xfrm>
            <a:off x="3863370" y="298642"/>
            <a:ext cx="4514377" cy="1441370"/>
          </a:xfrm>
          <a:custGeom>
            <a:avLst/>
            <a:gdLst>
              <a:gd name="connsiteX0" fmla="*/ 219687 w 4531277"/>
              <a:gd name="connsiteY0" fmla="*/ 0 h 1441370"/>
              <a:gd name="connsiteX1" fmla="*/ 4320108 w 4531277"/>
              <a:gd name="connsiteY1" fmla="*/ 0 h 1441370"/>
              <a:gd name="connsiteX2" fmla="*/ 4524091 w 4531277"/>
              <a:gd name="connsiteY2" fmla="*/ 135209 h 1441370"/>
              <a:gd name="connsiteX3" fmla="*/ 4531277 w 4531277"/>
              <a:gd name="connsiteY3" fmla="*/ 170801 h 1441370"/>
              <a:gd name="connsiteX4" fmla="*/ 4431142 w 4531277"/>
              <a:gd name="connsiteY4" fmla="*/ 1441370 h 1441370"/>
              <a:gd name="connsiteX5" fmla="*/ 96810 w 4531277"/>
              <a:gd name="connsiteY5" fmla="*/ 1441370 h 1441370"/>
              <a:gd name="connsiteX6" fmla="*/ 0 w 4531277"/>
              <a:gd name="connsiteY6" fmla="*/ 212995 h 1441370"/>
              <a:gd name="connsiteX7" fmla="*/ 15704 w 4531277"/>
              <a:gd name="connsiteY7" fmla="*/ 135209 h 1441370"/>
              <a:gd name="connsiteX8" fmla="*/ 219687 w 4531277"/>
              <a:gd name="connsiteY8" fmla="*/ 0 h 1441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31277" h="1441370">
                <a:moveTo>
                  <a:pt x="219687" y="0"/>
                </a:moveTo>
                <a:lnTo>
                  <a:pt x="4320108" y="0"/>
                </a:lnTo>
                <a:cubicBezTo>
                  <a:pt x="4411807" y="0"/>
                  <a:pt x="4490484" y="55752"/>
                  <a:pt x="4524091" y="135209"/>
                </a:cubicBezTo>
                <a:lnTo>
                  <a:pt x="4531277" y="170801"/>
                </a:lnTo>
                <a:lnTo>
                  <a:pt x="4431142" y="1441370"/>
                </a:lnTo>
                <a:lnTo>
                  <a:pt x="96810" y="1441370"/>
                </a:lnTo>
                <a:lnTo>
                  <a:pt x="0" y="212995"/>
                </a:lnTo>
                <a:lnTo>
                  <a:pt x="15704" y="135209"/>
                </a:lnTo>
                <a:cubicBezTo>
                  <a:pt x="49312" y="55752"/>
                  <a:pt x="127988" y="0"/>
                  <a:pt x="219687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  <a:effectLst>
            <a:outerShdw blurRad="241300" dist="1143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양쪽 모서리가 둥근 사각형 24"/>
          <p:cNvSpPr/>
          <p:nvPr/>
        </p:nvSpPr>
        <p:spPr>
          <a:xfrm>
            <a:off x="3972169" y="1722968"/>
            <a:ext cx="4305300" cy="4728632"/>
          </a:xfrm>
          <a:prstGeom prst="round2SameRect">
            <a:avLst>
              <a:gd name="adj1" fmla="val 0"/>
              <a:gd name="adj2" fmla="val 5109"/>
            </a:avLst>
          </a:prstGeom>
          <a:solidFill>
            <a:srgbClr val="F3F3F3"/>
          </a:solidFill>
          <a:ln>
            <a:noFill/>
          </a:ln>
          <a:effectLst>
            <a:outerShdw blurRad="203200" dist="1778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260350" h="3175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다리꼴 8"/>
          <p:cNvSpPr/>
          <p:nvPr/>
        </p:nvSpPr>
        <p:spPr>
          <a:xfrm flipV="1">
            <a:off x="4228260" y="526033"/>
            <a:ext cx="3784600" cy="952500"/>
          </a:xfrm>
          <a:prstGeom prst="trapezoid">
            <a:avLst>
              <a:gd name="adj" fmla="val 6333"/>
            </a:avLst>
          </a:prstGeom>
          <a:solidFill>
            <a:srgbClr val="A4B6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0" name="그룹 39"/>
          <p:cNvGrpSpPr/>
          <p:nvPr/>
        </p:nvGrpSpPr>
        <p:grpSpPr>
          <a:xfrm>
            <a:off x="6189365" y="2167079"/>
            <a:ext cx="1772786" cy="1514957"/>
            <a:chOff x="4519707" y="1903904"/>
            <a:chExt cx="1023938" cy="972705"/>
          </a:xfrm>
        </p:grpSpPr>
        <p:sp>
          <p:nvSpPr>
            <p:cNvPr id="41" name="모서리가 둥근 직사각형 40"/>
            <p:cNvSpPr/>
            <p:nvPr/>
          </p:nvSpPr>
          <p:spPr>
            <a:xfrm>
              <a:off x="4521175" y="1945180"/>
              <a:ext cx="1022470" cy="931429"/>
            </a:xfrm>
            <a:prstGeom prst="roundRect">
              <a:avLst>
                <a:gd name="adj" fmla="val 16498"/>
              </a:avLst>
            </a:prstGeom>
            <a:solidFill>
              <a:schemeClr val="accent1">
                <a:lumMod val="50000"/>
              </a:schemeClr>
            </a:solidFill>
            <a:ln w="38100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bg1"/>
                </a:solidFill>
              </a:endParaRPr>
            </a:p>
          </p:txBody>
        </p:sp>
        <p:sp>
          <p:nvSpPr>
            <p:cNvPr id="42" name="모서리가 둥근 직사각형 41"/>
            <p:cNvSpPr/>
            <p:nvPr/>
          </p:nvSpPr>
          <p:spPr>
            <a:xfrm>
              <a:off x="4519707" y="1903904"/>
              <a:ext cx="1023938" cy="931429"/>
            </a:xfrm>
            <a:prstGeom prst="roundRect">
              <a:avLst>
                <a:gd name="adj" fmla="val 12690"/>
              </a:avLst>
            </a:prstGeom>
            <a:solidFill>
              <a:srgbClr val="00B0F0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ko-KR" altLang="en-US" sz="2000" b="1" dirty="0" smtClean="0">
                  <a:solidFill>
                    <a:prstClr val="white"/>
                  </a:solidFill>
                </a:rPr>
                <a:t>시연 영상</a:t>
              </a:r>
              <a:endParaRPr lang="ko-KR" altLang="en-US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4228260" y="4092896"/>
            <a:ext cx="1811893" cy="783617"/>
            <a:chOff x="4521175" y="1903904"/>
            <a:chExt cx="1032608" cy="972705"/>
          </a:xfrm>
        </p:grpSpPr>
        <p:sp>
          <p:nvSpPr>
            <p:cNvPr id="59" name="모서리가 둥근 직사각형 58"/>
            <p:cNvSpPr/>
            <p:nvPr/>
          </p:nvSpPr>
          <p:spPr>
            <a:xfrm>
              <a:off x="4521175" y="1945180"/>
              <a:ext cx="1023938" cy="931429"/>
            </a:xfrm>
            <a:prstGeom prst="roundRect">
              <a:avLst>
                <a:gd name="adj" fmla="val 16498"/>
              </a:avLst>
            </a:prstGeom>
            <a:solidFill>
              <a:srgbClr val="820E08"/>
            </a:solidFill>
            <a:ln w="38100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bg1"/>
                </a:solidFill>
              </a:endParaRPr>
            </a:p>
          </p:txBody>
        </p:sp>
        <p:sp>
          <p:nvSpPr>
            <p:cNvPr id="60" name="모서리가 둥근 직사각형 59"/>
            <p:cNvSpPr/>
            <p:nvPr/>
          </p:nvSpPr>
          <p:spPr>
            <a:xfrm>
              <a:off x="4529845" y="1903904"/>
              <a:ext cx="1023938" cy="931429"/>
            </a:xfrm>
            <a:prstGeom prst="roundRect">
              <a:avLst>
                <a:gd name="adj" fmla="val 16498"/>
              </a:avLst>
            </a:prstGeom>
            <a:gradFill flip="none" rotWithShape="1">
              <a:gsLst>
                <a:gs pos="0">
                  <a:srgbClr val="F35A53"/>
                </a:gs>
                <a:gs pos="100000">
                  <a:srgbClr val="F45952"/>
                </a:gs>
              </a:gsLst>
              <a:lin ang="2700000" scaled="1"/>
              <a:tileRect/>
            </a:gra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altLang="ko-KR" sz="2000" b="1" dirty="0" smtClean="0">
                  <a:solidFill>
                    <a:schemeClr val="bg1"/>
                  </a:solidFill>
                </a:rPr>
                <a:t>Activity</a:t>
              </a:r>
              <a:endParaRPr lang="en-US" altLang="ko-KR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4221275" y="5067491"/>
            <a:ext cx="1800734" cy="783617"/>
            <a:chOff x="4521175" y="1903904"/>
            <a:chExt cx="1032608" cy="972705"/>
          </a:xfrm>
        </p:grpSpPr>
        <p:sp>
          <p:nvSpPr>
            <p:cNvPr id="62" name="모서리가 둥근 직사각형 61"/>
            <p:cNvSpPr/>
            <p:nvPr/>
          </p:nvSpPr>
          <p:spPr>
            <a:xfrm>
              <a:off x="4521175" y="1945180"/>
              <a:ext cx="1023938" cy="931429"/>
            </a:xfrm>
            <a:prstGeom prst="roundRect">
              <a:avLst>
                <a:gd name="adj" fmla="val 16498"/>
              </a:avLst>
            </a:prstGeom>
            <a:solidFill>
              <a:schemeClr val="tx1">
                <a:lumMod val="85000"/>
                <a:lumOff val="15000"/>
              </a:schemeClr>
            </a:solidFill>
            <a:ln w="38100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bg1"/>
                </a:solidFill>
              </a:endParaRPr>
            </a:p>
          </p:txBody>
        </p:sp>
        <p:sp>
          <p:nvSpPr>
            <p:cNvPr id="63" name="모서리가 둥근 직사각형 62"/>
            <p:cNvSpPr/>
            <p:nvPr/>
          </p:nvSpPr>
          <p:spPr>
            <a:xfrm>
              <a:off x="4529845" y="1903904"/>
              <a:ext cx="1023938" cy="931429"/>
            </a:xfrm>
            <a:prstGeom prst="roundRect">
              <a:avLst>
                <a:gd name="adj" fmla="val 16498"/>
              </a:avLst>
            </a:prstGeom>
            <a:gradFill flip="none" rotWithShape="1">
              <a:gsLst>
                <a:gs pos="0">
                  <a:srgbClr val="222222"/>
                </a:gs>
                <a:gs pos="100000">
                  <a:srgbClr val="4F4F4F"/>
                </a:gs>
              </a:gsLst>
              <a:lin ang="2700000" scaled="1"/>
              <a:tileRect/>
            </a:gra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altLang="ko-KR" sz="2000" b="1" dirty="0" smtClean="0">
                  <a:solidFill>
                    <a:prstClr val="white"/>
                  </a:solidFill>
                </a:rPr>
                <a:t>XML</a:t>
              </a:r>
              <a:endParaRPr lang="en-US" altLang="ko-KR" sz="20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67" name="그룹 66"/>
          <p:cNvGrpSpPr/>
          <p:nvPr/>
        </p:nvGrpSpPr>
        <p:grpSpPr>
          <a:xfrm>
            <a:off x="6189365" y="4092896"/>
            <a:ext cx="1787978" cy="1824716"/>
            <a:chOff x="4529845" y="1903904"/>
            <a:chExt cx="1023938" cy="972705"/>
          </a:xfrm>
        </p:grpSpPr>
        <p:sp>
          <p:nvSpPr>
            <p:cNvPr id="68" name="모서리가 둥근 직사각형 67"/>
            <p:cNvSpPr/>
            <p:nvPr/>
          </p:nvSpPr>
          <p:spPr>
            <a:xfrm>
              <a:off x="4538516" y="1945180"/>
              <a:ext cx="1006597" cy="931429"/>
            </a:xfrm>
            <a:prstGeom prst="roundRect">
              <a:avLst>
                <a:gd name="adj" fmla="val 6589"/>
              </a:avLst>
            </a:prstGeom>
            <a:solidFill>
              <a:schemeClr val="bg1">
                <a:lumMod val="65000"/>
              </a:schemeClr>
            </a:solidFill>
            <a:ln w="38100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bg1"/>
                </a:solidFill>
              </a:endParaRPr>
            </a:p>
          </p:txBody>
        </p:sp>
        <p:sp>
          <p:nvSpPr>
            <p:cNvPr id="69" name="모서리가 둥근 직사각형 68"/>
            <p:cNvSpPr/>
            <p:nvPr/>
          </p:nvSpPr>
          <p:spPr>
            <a:xfrm>
              <a:off x="4529845" y="1903904"/>
              <a:ext cx="1023938" cy="954979"/>
            </a:xfrm>
            <a:prstGeom prst="roundRect">
              <a:avLst>
                <a:gd name="adj" fmla="val 6288"/>
              </a:avLst>
            </a:prstGeom>
            <a:solidFill>
              <a:schemeClr val="bg1"/>
            </a:solidFill>
            <a:ln w="38100"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Q&amp;A</a:t>
              </a:r>
              <a:endPara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85" name="TextBox 84"/>
          <p:cNvSpPr txBox="1"/>
          <p:nvPr/>
        </p:nvSpPr>
        <p:spPr>
          <a:xfrm>
            <a:off x="4514314" y="722761"/>
            <a:ext cx="32124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i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Calculator Game</a:t>
            </a:r>
            <a:endParaRPr lang="ko-KR" altLang="en-US" sz="2800" b="1" i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86" name="직사각형 85"/>
          <p:cNvSpPr/>
          <p:nvPr/>
        </p:nvSpPr>
        <p:spPr>
          <a:xfrm>
            <a:off x="352852" y="401245"/>
            <a:ext cx="3276185" cy="140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Calculator Game?</a:t>
            </a:r>
            <a:endParaRPr lang="en-US" altLang="ko-KR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Calculator Game </a:t>
            </a:r>
            <a:r>
              <a:rPr lang="ko-KR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소개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7" name="직사각형 86"/>
          <p:cNvSpPr/>
          <p:nvPr/>
        </p:nvSpPr>
        <p:spPr>
          <a:xfrm>
            <a:off x="352852" y="2190195"/>
            <a:ext cx="3473225" cy="140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Application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Activity</a:t>
            </a:r>
            <a:r>
              <a:rPr lang="ko-KR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와 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UI </a:t>
            </a:r>
            <a:r>
              <a:rPr lang="ko-KR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설명</a:t>
            </a:r>
            <a:endParaRPr lang="en-US" altLang="ko-KR" sz="20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사용한 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FPGA Driver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App </a:t>
            </a:r>
            <a:r>
              <a:rPr lang="ko-KR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구현에 사용한 </a:t>
            </a:r>
            <a:r>
              <a:rPr lang="ko-KR" alt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메소드</a:t>
            </a:r>
            <a:endParaRPr lang="en-US" altLang="ko-KR" sz="20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9" name="직사각형 88"/>
          <p:cNvSpPr/>
          <p:nvPr/>
        </p:nvSpPr>
        <p:spPr>
          <a:xfrm>
            <a:off x="337639" y="3876932"/>
            <a:ext cx="3276185" cy="140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solidFill>
                  <a:schemeClr val="tx1"/>
                </a:solidFill>
              </a:rPr>
              <a:t>영상 시연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98" name="직사각형 97"/>
          <p:cNvSpPr/>
          <p:nvPr/>
        </p:nvSpPr>
        <p:spPr>
          <a:xfrm>
            <a:off x="352852" y="4843261"/>
            <a:ext cx="3276185" cy="140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20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QnA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105" name="그룹 104"/>
          <p:cNvGrpSpPr/>
          <p:nvPr/>
        </p:nvGrpSpPr>
        <p:grpSpPr>
          <a:xfrm>
            <a:off x="4228262" y="2027323"/>
            <a:ext cx="1799409" cy="783617"/>
            <a:chOff x="4521175" y="1903904"/>
            <a:chExt cx="1027170" cy="972705"/>
          </a:xfrm>
        </p:grpSpPr>
        <p:sp>
          <p:nvSpPr>
            <p:cNvPr id="106" name="모서리가 둥근 직사각형 105"/>
            <p:cNvSpPr/>
            <p:nvPr/>
          </p:nvSpPr>
          <p:spPr>
            <a:xfrm>
              <a:off x="4521175" y="1945180"/>
              <a:ext cx="1023938" cy="931429"/>
            </a:xfrm>
            <a:prstGeom prst="roundRect">
              <a:avLst>
                <a:gd name="adj" fmla="val 16498"/>
              </a:avLst>
            </a:prstGeom>
            <a:solidFill>
              <a:schemeClr val="tx1">
                <a:lumMod val="85000"/>
                <a:lumOff val="15000"/>
              </a:schemeClr>
            </a:solidFill>
            <a:ln w="38100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bg1"/>
                </a:solidFill>
              </a:endParaRPr>
            </a:p>
          </p:txBody>
        </p:sp>
        <p:sp>
          <p:nvSpPr>
            <p:cNvPr id="107" name="모서리가 둥근 직사각형 106"/>
            <p:cNvSpPr/>
            <p:nvPr/>
          </p:nvSpPr>
          <p:spPr>
            <a:xfrm>
              <a:off x="4524407" y="1903904"/>
              <a:ext cx="1023938" cy="931429"/>
            </a:xfrm>
            <a:prstGeom prst="roundRect">
              <a:avLst>
                <a:gd name="adj" fmla="val 11985"/>
              </a:avLst>
            </a:prstGeom>
            <a:gradFill flip="none" rotWithShape="1">
              <a:gsLst>
                <a:gs pos="0">
                  <a:srgbClr val="222222"/>
                </a:gs>
                <a:gs pos="100000">
                  <a:srgbClr val="4F4F4F"/>
                </a:gs>
              </a:gsLst>
              <a:lin ang="2700000" scaled="1"/>
              <a:tileRect/>
            </a:gra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lnSpc>
                  <a:spcPct val="150000"/>
                </a:lnSpc>
              </a:pPr>
              <a:r>
                <a:rPr lang="en-US" altLang="ko-KR" sz="1600" b="1" dirty="0" smtClean="0">
                  <a:solidFill>
                    <a:schemeClr val="bg1"/>
                  </a:solidFill>
                </a:rPr>
                <a:t>Calculator Game?</a:t>
              </a:r>
              <a:endParaRPr lang="en-US" altLang="ko-KR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8" name="그룹 107"/>
          <p:cNvGrpSpPr/>
          <p:nvPr/>
        </p:nvGrpSpPr>
        <p:grpSpPr>
          <a:xfrm>
            <a:off x="4246406" y="3085049"/>
            <a:ext cx="1799409" cy="783617"/>
            <a:chOff x="4521175" y="1903904"/>
            <a:chExt cx="1027170" cy="972705"/>
          </a:xfrm>
        </p:grpSpPr>
        <p:sp>
          <p:nvSpPr>
            <p:cNvPr id="109" name="모서리가 둥근 직사각형 108"/>
            <p:cNvSpPr/>
            <p:nvPr/>
          </p:nvSpPr>
          <p:spPr>
            <a:xfrm>
              <a:off x="4521175" y="1945180"/>
              <a:ext cx="1023938" cy="931429"/>
            </a:xfrm>
            <a:prstGeom prst="roundRect">
              <a:avLst>
                <a:gd name="adj" fmla="val 16498"/>
              </a:avLst>
            </a:prstGeom>
            <a:solidFill>
              <a:schemeClr val="tx1">
                <a:lumMod val="85000"/>
                <a:lumOff val="15000"/>
              </a:schemeClr>
            </a:solidFill>
            <a:ln w="38100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bg1"/>
                </a:solidFill>
              </a:endParaRPr>
            </a:p>
          </p:txBody>
        </p:sp>
        <p:sp>
          <p:nvSpPr>
            <p:cNvPr id="110" name="모서리가 둥근 직사각형 109"/>
            <p:cNvSpPr/>
            <p:nvPr/>
          </p:nvSpPr>
          <p:spPr>
            <a:xfrm>
              <a:off x="4524407" y="1903904"/>
              <a:ext cx="1023938" cy="931429"/>
            </a:xfrm>
            <a:prstGeom prst="roundRect">
              <a:avLst>
                <a:gd name="adj" fmla="val 11985"/>
              </a:avLst>
            </a:prstGeom>
            <a:gradFill flip="none" rotWithShape="1">
              <a:gsLst>
                <a:gs pos="0">
                  <a:srgbClr val="222222"/>
                </a:gs>
                <a:gs pos="100000">
                  <a:srgbClr val="4F4F4F"/>
                </a:gs>
              </a:gsLst>
              <a:lin ang="2700000" scaled="1"/>
              <a:tileRect/>
            </a:gra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altLang="ko-KR" b="1" dirty="0" smtClean="0">
                  <a:solidFill>
                    <a:prstClr val="white"/>
                  </a:solidFill>
                </a:rPr>
                <a:t>Application</a:t>
              </a:r>
              <a:endParaRPr lang="ko-KR" altLang="en-US" b="1" dirty="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74104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CCCCC"/>
            </a:gs>
            <a:gs pos="50000">
              <a:schemeClr val="bg1">
                <a:lumMod val="94000"/>
              </a:schemeClr>
            </a:gs>
            <a:gs pos="100000">
              <a:srgbClr val="CCCCCC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양쪽 모서리가 둥근 사각형 129"/>
          <p:cNvSpPr/>
          <p:nvPr/>
        </p:nvSpPr>
        <p:spPr>
          <a:xfrm>
            <a:off x="1114461" y="387412"/>
            <a:ext cx="180939" cy="1352268"/>
          </a:xfrm>
          <a:prstGeom prst="round2SameRect">
            <a:avLst>
              <a:gd name="adj1" fmla="val 5605"/>
              <a:gd name="adj2" fmla="val 5109"/>
            </a:avLst>
          </a:prstGeom>
          <a:gradFill flip="none" rotWithShape="1">
            <a:gsLst>
              <a:gs pos="17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  <a:gs pos="0">
                <a:srgbClr val="CCCCCC"/>
              </a:gs>
            </a:gsLst>
            <a:lin ang="5400000" scaled="1"/>
            <a:tileRect/>
          </a:gradFill>
          <a:ln>
            <a:noFill/>
          </a:ln>
          <a:effectLst>
            <a:outerShdw blurRad="203200" dist="1778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260350" h="3175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양쪽 모서리가 둥근 사각형 24"/>
          <p:cNvSpPr/>
          <p:nvPr/>
        </p:nvSpPr>
        <p:spPr>
          <a:xfrm>
            <a:off x="302985" y="1419211"/>
            <a:ext cx="11468099" cy="5080000"/>
          </a:xfrm>
          <a:prstGeom prst="round2SameRect">
            <a:avLst>
              <a:gd name="adj1" fmla="val 5605"/>
              <a:gd name="adj2" fmla="val 5109"/>
            </a:avLst>
          </a:prstGeom>
          <a:gradFill flip="none" rotWithShape="1">
            <a:gsLst>
              <a:gs pos="17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  <a:gs pos="0">
                <a:srgbClr val="CCCCCC"/>
              </a:gs>
            </a:gsLst>
            <a:lin ang="5400000" scaled="1"/>
            <a:tileRect/>
          </a:gradFill>
          <a:ln>
            <a:noFill/>
          </a:ln>
          <a:effectLst>
            <a:outerShdw blurRad="203200" dist="1778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260350" h="3175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2600114" y="646994"/>
            <a:ext cx="6873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i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POWER POINT </a:t>
            </a:r>
            <a:r>
              <a:rPr lang="en-US" altLang="ko-KR" sz="3600" b="1" i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PRESENTATION</a:t>
            </a:r>
            <a:endParaRPr lang="ko-KR" altLang="en-US" sz="3600" b="1" i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23" name="양쪽 모서리가 둥근 사각형 22"/>
          <p:cNvSpPr/>
          <p:nvPr/>
        </p:nvSpPr>
        <p:spPr>
          <a:xfrm>
            <a:off x="302985" y="222275"/>
            <a:ext cx="11468099" cy="1441370"/>
          </a:xfrm>
          <a:prstGeom prst="round2SameRect">
            <a:avLst/>
          </a:prstGeom>
          <a:solidFill>
            <a:srgbClr val="434343"/>
          </a:solidFill>
          <a:ln>
            <a:noFill/>
          </a:ln>
          <a:effectLst>
            <a:outerShdw blurRad="241300" dist="1143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사다리꼴 23"/>
          <p:cNvSpPr/>
          <p:nvPr/>
        </p:nvSpPr>
        <p:spPr>
          <a:xfrm rot="10800000" flipV="1">
            <a:off x="614475" y="466710"/>
            <a:ext cx="10845118" cy="952500"/>
          </a:xfrm>
          <a:prstGeom prst="trapezoid">
            <a:avLst>
              <a:gd name="adj" fmla="val 0"/>
            </a:avLst>
          </a:prstGeom>
          <a:solidFill>
            <a:srgbClr val="A4B6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i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Calculator Game?</a:t>
            </a:r>
            <a:endParaRPr lang="ko-KR" altLang="en-US" sz="3200" b="1" i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75" y="1670842"/>
            <a:ext cx="3336324" cy="480477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262289" y="2494725"/>
            <a:ext cx="683306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dirty="0" smtClean="0"/>
              <a:t>계산기를 테마로 한 퍼즐 풀이 모바일 게임</a:t>
            </a:r>
            <a:endParaRPr lang="en-US" altLang="ko-KR" dirty="0" smtClean="0"/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dirty="0" smtClean="0"/>
              <a:t>사용자는 여러 수식이 적힌 버튼을 주어진 </a:t>
            </a:r>
            <a:r>
              <a:rPr lang="en-US" altLang="ko-KR" dirty="0" smtClean="0"/>
              <a:t>MOVES </a:t>
            </a:r>
            <a:r>
              <a:rPr lang="ko-KR" altLang="en-US" dirty="0" smtClean="0"/>
              <a:t>만큼 사용할 수 있음</a:t>
            </a:r>
            <a:endParaRPr lang="en-US" altLang="ko-KR" dirty="0" smtClean="0"/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dirty="0" smtClean="0"/>
              <a:t>MOVES</a:t>
            </a:r>
            <a:r>
              <a:rPr lang="ko-KR" altLang="en-US" dirty="0" smtClean="0"/>
              <a:t>가 </a:t>
            </a:r>
            <a:r>
              <a:rPr lang="en-US" altLang="ko-KR" dirty="0" smtClean="0"/>
              <a:t>0</a:t>
            </a:r>
            <a:r>
              <a:rPr lang="ko-KR" altLang="en-US" dirty="0" smtClean="0"/>
              <a:t>이 되었을 때 화면의 값이 </a:t>
            </a:r>
            <a:r>
              <a:rPr lang="en-US" altLang="ko-KR" dirty="0" smtClean="0"/>
              <a:t>GOAL </a:t>
            </a:r>
            <a:r>
              <a:rPr lang="ko-KR" altLang="en-US" dirty="0" smtClean="0"/>
              <a:t>값과 같으면 </a:t>
            </a:r>
            <a:r>
              <a:rPr lang="en-US" altLang="ko-KR" dirty="0" smtClean="0"/>
              <a:t>Stage Clear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dirty="0" smtClean="0"/>
              <a:t>CLR </a:t>
            </a:r>
            <a:r>
              <a:rPr lang="ko-KR" altLang="en-US" dirty="0" smtClean="0"/>
              <a:t>버튼을 누르면 </a:t>
            </a:r>
            <a:r>
              <a:rPr lang="en-US" altLang="ko-KR" dirty="0" smtClean="0"/>
              <a:t>MOVES</a:t>
            </a:r>
            <a:r>
              <a:rPr lang="ko-KR" altLang="en-US" dirty="0" smtClean="0"/>
              <a:t>와 값이 초기화 됨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828800" y="2252749"/>
            <a:ext cx="689956" cy="2419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2830246" y="2248285"/>
            <a:ext cx="689956" cy="2419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2207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양쪽 모서리가 둥근 사각형 129"/>
          <p:cNvSpPr/>
          <p:nvPr/>
        </p:nvSpPr>
        <p:spPr>
          <a:xfrm>
            <a:off x="1114461" y="387412"/>
            <a:ext cx="180939" cy="1352268"/>
          </a:xfrm>
          <a:prstGeom prst="round2SameRect">
            <a:avLst>
              <a:gd name="adj1" fmla="val 5605"/>
              <a:gd name="adj2" fmla="val 5109"/>
            </a:avLst>
          </a:prstGeom>
          <a:gradFill flip="none" rotWithShape="1">
            <a:gsLst>
              <a:gs pos="17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  <a:gs pos="0">
                <a:srgbClr val="CCCCCC"/>
              </a:gs>
            </a:gsLst>
            <a:lin ang="5400000" scaled="1"/>
            <a:tileRect/>
          </a:gradFill>
          <a:ln>
            <a:noFill/>
          </a:ln>
          <a:effectLst>
            <a:outerShdw blurRad="203200" dist="1778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260350" h="3175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양쪽 모서리가 둥근 사각형 24"/>
          <p:cNvSpPr/>
          <p:nvPr/>
        </p:nvSpPr>
        <p:spPr>
          <a:xfrm>
            <a:off x="302985" y="1419211"/>
            <a:ext cx="11468099" cy="5080000"/>
          </a:xfrm>
          <a:prstGeom prst="round2SameRect">
            <a:avLst>
              <a:gd name="adj1" fmla="val 5605"/>
              <a:gd name="adj2" fmla="val 5109"/>
            </a:avLst>
          </a:prstGeom>
          <a:gradFill flip="none" rotWithShape="1">
            <a:gsLst>
              <a:gs pos="17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  <a:gs pos="0">
                <a:srgbClr val="CCCCCC"/>
              </a:gs>
            </a:gsLst>
            <a:lin ang="5400000" scaled="1"/>
            <a:tileRect/>
          </a:gradFill>
          <a:ln>
            <a:noFill/>
          </a:ln>
          <a:effectLst>
            <a:outerShdw blurRad="203200" dist="1778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260350" h="3175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2600114" y="646994"/>
            <a:ext cx="6873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i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POWER POINT </a:t>
            </a:r>
            <a:r>
              <a:rPr lang="en-US" altLang="ko-KR" sz="3600" b="1" i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PRESENTATION</a:t>
            </a:r>
            <a:endParaRPr lang="ko-KR" altLang="en-US" sz="3600" b="1" i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23" name="양쪽 모서리가 둥근 사각형 22"/>
          <p:cNvSpPr/>
          <p:nvPr/>
        </p:nvSpPr>
        <p:spPr>
          <a:xfrm>
            <a:off x="302985" y="222275"/>
            <a:ext cx="11468099" cy="1441370"/>
          </a:xfrm>
          <a:prstGeom prst="round2SameRect">
            <a:avLst/>
          </a:prstGeom>
          <a:solidFill>
            <a:srgbClr val="434343"/>
          </a:solidFill>
          <a:ln>
            <a:noFill/>
          </a:ln>
          <a:effectLst>
            <a:outerShdw blurRad="241300" dist="1143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사다리꼴 23"/>
          <p:cNvSpPr/>
          <p:nvPr/>
        </p:nvSpPr>
        <p:spPr>
          <a:xfrm rot="10800000" flipV="1">
            <a:off x="614475" y="466710"/>
            <a:ext cx="10845118" cy="952500"/>
          </a:xfrm>
          <a:prstGeom prst="trapezoid">
            <a:avLst>
              <a:gd name="adj" fmla="val 0"/>
            </a:avLst>
          </a:prstGeom>
          <a:solidFill>
            <a:srgbClr val="A4B6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i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FPGA Drivers</a:t>
            </a:r>
            <a:endParaRPr lang="ko-KR" altLang="en-US" sz="3200" b="1" i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262289" y="2494725"/>
            <a:ext cx="683306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dirty="0" smtClean="0"/>
              <a:t>게임진행에 필요한 정보를 표현하기 위해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개의 </a:t>
            </a:r>
            <a:r>
              <a:rPr lang="en-US" altLang="ko-KR" dirty="0" smtClean="0"/>
              <a:t>Driver </a:t>
            </a:r>
            <a:r>
              <a:rPr lang="ko-KR" altLang="en-US" dirty="0" smtClean="0"/>
              <a:t>사용</a:t>
            </a:r>
            <a:endParaRPr lang="en-US" altLang="ko-KR" dirty="0" smtClean="0"/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dirty="0" err="1" smtClean="0"/>
              <a:t>TextLcd</a:t>
            </a:r>
            <a:r>
              <a:rPr lang="en-US" altLang="ko-KR" dirty="0" smtClean="0"/>
              <a:t> : Stage</a:t>
            </a:r>
            <a:r>
              <a:rPr lang="ko-KR" altLang="en-US" dirty="0" smtClean="0"/>
              <a:t>의 난이도와 </a:t>
            </a:r>
            <a:r>
              <a:rPr lang="en-US" altLang="ko-KR" dirty="0" smtClean="0"/>
              <a:t>Goal Value</a:t>
            </a:r>
            <a:r>
              <a:rPr lang="ko-KR" altLang="en-US" dirty="0" smtClean="0"/>
              <a:t>를 표시 </a:t>
            </a:r>
            <a:endParaRPr lang="en-US" altLang="ko-KR" dirty="0" smtClean="0"/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dirty="0" smtClean="0"/>
              <a:t>LED : </a:t>
            </a:r>
            <a:r>
              <a:rPr lang="ko-KR" altLang="en-US" dirty="0" smtClean="0"/>
              <a:t>현재 남아있는 </a:t>
            </a:r>
            <a:r>
              <a:rPr lang="en-US" altLang="ko-KR" dirty="0" smtClean="0"/>
              <a:t>MOVES </a:t>
            </a:r>
            <a:r>
              <a:rPr lang="ko-KR" altLang="en-US" dirty="0" smtClean="0"/>
              <a:t>표시</a:t>
            </a:r>
            <a:endParaRPr lang="en-US" altLang="ko-KR" dirty="0" smtClean="0"/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dirty="0" smtClean="0"/>
              <a:t>7-Segment : </a:t>
            </a:r>
            <a:r>
              <a:rPr lang="ko-KR" altLang="en-US" dirty="0" smtClean="0"/>
              <a:t>현재 값이 얼마인지 표시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152" y="1739681"/>
            <a:ext cx="3842137" cy="4619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212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양쪽 모서리가 둥근 사각형 129"/>
          <p:cNvSpPr/>
          <p:nvPr/>
        </p:nvSpPr>
        <p:spPr>
          <a:xfrm>
            <a:off x="1114461" y="387412"/>
            <a:ext cx="180939" cy="1352268"/>
          </a:xfrm>
          <a:prstGeom prst="round2SameRect">
            <a:avLst>
              <a:gd name="adj1" fmla="val 5605"/>
              <a:gd name="adj2" fmla="val 5109"/>
            </a:avLst>
          </a:prstGeom>
          <a:gradFill flip="none" rotWithShape="1">
            <a:gsLst>
              <a:gs pos="17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  <a:gs pos="0">
                <a:srgbClr val="CCCCCC"/>
              </a:gs>
            </a:gsLst>
            <a:lin ang="5400000" scaled="1"/>
            <a:tileRect/>
          </a:gradFill>
          <a:ln>
            <a:noFill/>
          </a:ln>
          <a:effectLst>
            <a:outerShdw blurRad="203200" dist="1778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260350" h="3175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양쪽 모서리가 둥근 사각형 24"/>
          <p:cNvSpPr/>
          <p:nvPr/>
        </p:nvSpPr>
        <p:spPr>
          <a:xfrm>
            <a:off x="302985" y="1419211"/>
            <a:ext cx="11468099" cy="5080000"/>
          </a:xfrm>
          <a:prstGeom prst="round2SameRect">
            <a:avLst>
              <a:gd name="adj1" fmla="val 5605"/>
              <a:gd name="adj2" fmla="val 5109"/>
            </a:avLst>
          </a:prstGeom>
          <a:gradFill flip="none" rotWithShape="1">
            <a:gsLst>
              <a:gs pos="17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  <a:gs pos="0">
                <a:srgbClr val="CCCCCC"/>
              </a:gs>
            </a:gsLst>
            <a:lin ang="5400000" scaled="1"/>
            <a:tileRect/>
          </a:gradFill>
          <a:ln>
            <a:noFill/>
          </a:ln>
          <a:effectLst>
            <a:outerShdw blurRad="203200" dist="1778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260350" h="3175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2600114" y="646994"/>
            <a:ext cx="6873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i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POWER POINT </a:t>
            </a:r>
            <a:r>
              <a:rPr lang="en-US" altLang="ko-KR" sz="3600" b="1" i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PRESENTATION</a:t>
            </a:r>
            <a:endParaRPr lang="ko-KR" altLang="en-US" sz="3600" b="1" i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23" name="양쪽 모서리가 둥근 사각형 22"/>
          <p:cNvSpPr/>
          <p:nvPr/>
        </p:nvSpPr>
        <p:spPr>
          <a:xfrm>
            <a:off x="302985" y="222275"/>
            <a:ext cx="11468099" cy="1441370"/>
          </a:xfrm>
          <a:prstGeom prst="round2SameRect">
            <a:avLst/>
          </a:prstGeom>
          <a:solidFill>
            <a:srgbClr val="434343"/>
          </a:solidFill>
          <a:ln>
            <a:noFill/>
          </a:ln>
          <a:effectLst>
            <a:outerShdw blurRad="241300" dist="1143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사다리꼴 23"/>
          <p:cNvSpPr/>
          <p:nvPr/>
        </p:nvSpPr>
        <p:spPr>
          <a:xfrm rot="10800000" flipV="1">
            <a:off x="614475" y="466710"/>
            <a:ext cx="10845118" cy="952500"/>
          </a:xfrm>
          <a:prstGeom prst="trapezoid">
            <a:avLst>
              <a:gd name="adj" fmla="val 0"/>
            </a:avLst>
          </a:prstGeom>
          <a:solidFill>
            <a:srgbClr val="A4B6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i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Application</a:t>
            </a:r>
            <a:endParaRPr lang="ko-KR" altLang="en-US" sz="3200" b="1" i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262289" y="1789531"/>
            <a:ext cx="6833062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dirty="0" smtClean="0"/>
              <a:t>MainActivity.java </a:t>
            </a:r>
            <a:r>
              <a:rPr lang="ko-KR" altLang="en-US" dirty="0" smtClean="0"/>
              <a:t>실행 화면</a:t>
            </a:r>
            <a:endParaRPr lang="en-US" altLang="ko-KR" dirty="0" smtClean="0"/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dirty="0" smtClean="0"/>
              <a:t>3</a:t>
            </a:r>
            <a:r>
              <a:rPr lang="ko-KR" altLang="en-US" dirty="0" smtClean="0"/>
              <a:t>개의 </a:t>
            </a:r>
            <a:r>
              <a:rPr lang="en-US" altLang="ko-KR" dirty="0" smtClean="0"/>
              <a:t>Radio button </a:t>
            </a:r>
            <a:r>
              <a:rPr lang="ko-KR" altLang="en-US" dirty="0" smtClean="0"/>
              <a:t>을 이용해 난이도를 선택 하여 각 난이도 별 </a:t>
            </a:r>
            <a:r>
              <a:rPr lang="en-US" altLang="ko-KR" dirty="0" smtClean="0"/>
              <a:t>Data</a:t>
            </a:r>
            <a:r>
              <a:rPr lang="ko-KR" altLang="en-US" dirty="0" smtClean="0"/>
              <a:t>의 값을 설정</a:t>
            </a:r>
            <a:endParaRPr lang="en-US" altLang="ko-KR" dirty="0" smtClean="0"/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dirty="0" smtClean="0"/>
              <a:t>난이도를 선택 한 후 </a:t>
            </a:r>
            <a:r>
              <a:rPr lang="en-US" altLang="ko-KR" dirty="0" smtClean="0"/>
              <a:t>Start </a:t>
            </a:r>
            <a:r>
              <a:rPr lang="ko-KR" altLang="en-US" dirty="0" smtClean="0"/>
              <a:t>버튼을 누르면</a:t>
            </a:r>
            <a:r>
              <a:rPr lang="en-US" altLang="ko-KR" dirty="0"/>
              <a:t> </a:t>
            </a:r>
            <a:r>
              <a:rPr lang="en-US" altLang="ko-KR" dirty="0" err="1" smtClean="0"/>
              <a:t>OnClick</a:t>
            </a:r>
            <a:r>
              <a:rPr lang="en-US" altLang="ko-KR" dirty="0" smtClean="0"/>
              <a:t> method</a:t>
            </a:r>
            <a:r>
              <a:rPr lang="ko-KR" altLang="en-US" dirty="0" smtClean="0"/>
              <a:t> 에서 </a:t>
            </a:r>
            <a:r>
              <a:rPr lang="en-US" altLang="ko-KR" dirty="0" smtClean="0"/>
              <a:t>Intent</a:t>
            </a:r>
            <a:r>
              <a:rPr lang="ko-KR" altLang="en-US" dirty="0" smtClean="0"/>
              <a:t>를 통해 게임 진행에 필요한 변수들을 저장 하고</a:t>
            </a:r>
            <a:r>
              <a:rPr lang="en-US" altLang="ko-KR" dirty="0" err="1" smtClean="0"/>
              <a:t>startActivity</a:t>
            </a:r>
            <a:r>
              <a:rPr lang="en-US" altLang="ko-KR" dirty="0" smtClean="0"/>
              <a:t>(intent) method</a:t>
            </a:r>
            <a:r>
              <a:rPr lang="ko-KR" altLang="en-US" dirty="0" smtClean="0"/>
              <a:t>를 실행하여 전달</a:t>
            </a:r>
            <a:r>
              <a:rPr lang="en-US" altLang="ko-KR" dirty="0" smtClean="0"/>
              <a:t>, Activity</a:t>
            </a:r>
            <a:r>
              <a:rPr lang="ko-KR" altLang="en-US" dirty="0" smtClean="0"/>
              <a:t>가 변환 되며 게임 실행</a:t>
            </a:r>
            <a:endParaRPr lang="en-US" altLang="ko-KR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85" y="1668401"/>
            <a:ext cx="3959304" cy="477231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304" y="4557539"/>
            <a:ext cx="481965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036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양쪽 모서리가 둥근 사각형 129"/>
          <p:cNvSpPr/>
          <p:nvPr/>
        </p:nvSpPr>
        <p:spPr>
          <a:xfrm>
            <a:off x="1114461" y="387412"/>
            <a:ext cx="180939" cy="1352268"/>
          </a:xfrm>
          <a:prstGeom prst="round2SameRect">
            <a:avLst>
              <a:gd name="adj1" fmla="val 5605"/>
              <a:gd name="adj2" fmla="val 5109"/>
            </a:avLst>
          </a:prstGeom>
          <a:gradFill flip="none" rotWithShape="1">
            <a:gsLst>
              <a:gs pos="17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  <a:gs pos="0">
                <a:srgbClr val="CCCCCC"/>
              </a:gs>
            </a:gsLst>
            <a:lin ang="5400000" scaled="1"/>
            <a:tileRect/>
          </a:gradFill>
          <a:ln>
            <a:noFill/>
          </a:ln>
          <a:effectLst>
            <a:outerShdw blurRad="203200" dist="1778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260350" h="3175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양쪽 모서리가 둥근 사각형 24"/>
          <p:cNvSpPr/>
          <p:nvPr/>
        </p:nvSpPr>
        <p:spPr>
          <a:xfrm>
            <a:off x="302985" y="1419211"/>
            <a:ext cx="11468099" cy="5080000"/>
          </a:xfrm>
          <a:prstGeom prst="round2SameRect">
            <a:avLst>
              <a:gd name="adj1" fmla="val 5605"/>
              <a:gd name="adj2" fmla="val 5109"/>
            </a:avLst>
          </a:prstGeom>
          <a:gradFill flip="none" rotWithShape="1">
            <a:gsLst>
              <a:gs pos="17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  <a:gs pos="0">
                <a:srgbClr val="CCCCCC"/>
              </a:gs>
            </a:gsLst>
            <a:lin ang="5400000" scaled="1"/>
            <a:tileRect/>
          </a:gradFill>
          <a:ln>
            <a:noFill/>
          </a:ln>
          <a:effectLst>
            <a:outerShdw blurRad="203200" dist="1778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260350" h="3175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2600114" y="646994"/>
            <a:ext cx="6873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i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POWER POINT </a:t>
            </a:r>
            <a:r>
              <a:rPr lang="en-US" altLang="ko-KR" sz="3600" b="1" i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PRESENTATION</a:t>
            </a:r>
            <a:endParaRPr lang="ko-KR" altLang="en-US" sz="3600" b="1" i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23" name="양쪽 모서리가 둥근 사각형 22"/>
          <p:cNvSpPr/>
          <p:nvPr/>
        </p:nvSpPr>
        <p:spPr>
          <a:xfrm>
            <a:off x="302985" y="222275"/>
            <a:ext cx="11468099" cy="1441370"/>
          </a:xfrm>
          <a:prstGeom prst="round2SameRect">
            <a:avLst/>
          </a:prstGeom>
          <a:solidFill>
            <a:srgbClr val="434343"/>
          </a:solidFill>
          <a:ln>
            <a:noFill/>
          </a:ln>
          <a:effectLst>
            <a:outerShdw blurRad="241300" dist="1143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사다리꼴 23"/>
          <p:cNvSpPr/>
          <p:nvPr/>
        </p:nvSpPr>
        <p:spPr>
          <a:xfrm rot="10800000" flipV="1">
            <a:off x="614475" y="466710"/>
            <a:ext cx="10845118" cy="952500"/>
          </a:xfrm>
          <a:prstGeom prst="trapezoid">
            <a:avLst>
              <a:gd name="adj" fmla="val 0"/>
            </a:avLst>
          </a:prstGeom>
          <a:solidFill>
            <a:srgbClr val="A4B6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i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Application</a:t>
            </a:r>
            <a:endParaRPr lang="ko-KR" altLang="en-US" sz="3200" b="1" i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245664" y="1843930"/>
            <a:ext cx="683306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dirty="0" smtClean="0"/>
              <a:t>Stage Activity </a:t>
            </a:r>
            <a:r>
              <a:rPr lang="ko-KR" altLang="en-US" dirty="0" smtClean="0"/>
              <a:t>실행 화면</a:t>
            </a:r>
            <a:endParaRPr lang="en-US" altLang="ko-KR" dirty="0" smtClean="0"/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dirty="0" smtClean="0"/>
              <a:t>Goal value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Total Count</a:t>
            </a:r>
            <a:r>
              <a:rPr lang="ko-KR" altLang="en-US" dirty="0" smtClean="0"/>
              <a:t>는 전달받은 </a:t>
            </a:r>
            <a:r>
              <a:rPr lang="en-US" altLang="ko-KR" dirty="0" smtClean="0"/>
              <a:t>intent</a:t>
            </a:r>
            <a:r>
              <a:rPr lang="ko-KR" altLang="en-US" dirty="0" smtClean="0"/>
              <a:t>를 참조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Textview</a:t>
            </a:r>
            <a:r>
              <a:rPr lang="ko-KR" altLang="en-US" dirty="0" smtClean="0"/>
              <a:t>로 출력</a:t>
            </a:r>
            <a:endParaRPr lang="en-US" altLang="ko-KR" dirty="0" smtClean="0"/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altLang="ko-KR" dirty="0" smtClean="0"/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dirty="0" smtClean="0"/>
              <a:t>각 버튼을 누를 시 버튼에 맞게 현재 값이 변화 되며 </a:t>
            </a:r>
            <a:r>
              <a:rPr lang="en-US" altLang="ko-KR" dirty="0" smtClean="0"/>
              <a:t>Count</a:t>
            </a:r>
            <a:r>
              <a:rPr lang="ko-KR" altLang="en-US" dirty="0" smtClean="0"/>
              <a:t>가 </a:t>
            </a:r>
            <a:r>
              <a:rPr lang="en-US" altLang="ko-KR" dirty="0" smtClean="0"/>
              <a:t>0</a:t>
            </a:r>
            <a:r>
              <a:rPr lang="ko-KR" altLang="en-US" dirty="0" smtClean="0"/>
              <a:t>이 되면 </a:t>
            </a:r>
            <a:r>
              <a:rPr lang="en-US" altLang="ko-KR" dirty="0" smtClean="0"/>
              <a:t>Clear / Fail</a:t>
            </a:r>
            <a:r>
              <a:rPr lang="ko-KR" altLang="en-US" dirty="0" smtClean="0"/>
              <a:t>을 </a:t>
            </a:r>
            <a:r>
              <a:rPr lang="en-US" altLang="ko-KR" dirty="0" smtClean="0"/>
              <a:t>Toast</a:t>
            </a:r>
            <a:r>
              <a:rPr lang="ko-KR" altLang="en-US" dirty="0" smtClean="0"/>
              <a:t>로 출력해주며 </a:t>
            </a:r>
            <a:r>
              <a:rPr lang="en-US" altLang="ko-KR" dirty="0" err="1" smtClean="0"/>
              <a:t>MainActivity</a:t>
            </a:r>
            <a:r>
              <a:rPr lang="ko-KR" altLang="en-US" dirty="0" smtClean="0"/>
              <a:t>로 복귀</a:t>
            </a:r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85" y="1650352"/>
            <a:ext cx="3870004" cy="470888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097" y="2860581"/>
            <a:ext cx="3429000" cy="11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958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양쪽 모서리가 둥근 사각형 129"/>
          <p:cNvSpPr/>
          <p:nvPr/>
        </p:nvSpPr>
        <p:spPr>
          <a:xfrm>
            <a:off x="1114461" y="387412"/>
            <a:ext cx="180939" cy="1352268"/>
          </a:xfrm>
          <a:prstGeom prst="round2SameRect">
            <a:avLst>
              <a:gd name="adj1" fmla="val 5605"/>
              <a:gd name="adj2" fmla="val 5109"/>
            </a:avLst>
          </a:prstGeom>
          <a:gradFill flip="none" rotWithShape="1">
            <a:gsLst>
              <a:gs pos="17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  <a:gs pos="0">
                <a:srgbClr val="CCCCCC"/>
              </a:gs>
            </a:gsLst>
            <a:lin ang="5400000" scaled="1"/>
            <a:tileRect/>
          </a:gradFill>
          <a:ln>
            <a:noFill/>
          </a:ln>
          <a:effectLst>
            <a:outerShdw blurRad="203200" dist="1778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260350" h="3175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양쪽 모서리가 둥근 사각형 24"/>
          <p:cNvSpPr/>
          <p:nvPr/>
        </p:nvSpPr>
        <p:spPr>
          <a:xfrm>
            <a:off x="302985" y="1419211"/>
            <a:ext cx="11468099" cy="5080000"/>
          </a:xfrm>
          <a:prstGeom prst="round2SameRect">
            <a:avLst>
              <a:gd name="adj1" fmla="val 5605"/>
              <a:gd name="adj2" fmla="val 5109"/>
            </a:avLst>
          </a:prstGeom>
          <a:gradFill flip="none" rotWithShape="1">
            <a:gsLst>
              <a:gs pos="17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  <a:gs pos="0">
                <a:srgbClr val="CCCCCC"/>
              </a:gs>
            </a:gsLst>
            <a:lin ang="5400000" scaled="1"/>
            <a:tileRect/>
          </a:gradFill>
          <a:ln>
            <a:noFill/>
          </a:ln>
          <a:effectLst>
            <a:outerShdw blurRad="203200" dist="1778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260350" h="3175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2600114" y="646994"/>
            <a:ext cx="6873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i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POWER POINT </a:t>
            </a:r>
            <a:r>
              <a:rPr lang="en-US" altLang="ko-KR" sz="3600" b="1" i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PRESENTATION</a:t>
            </a:r>
            <a:endParaRPr lang="ko-KR" altLang="en-US" sz="3600" b="1" i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23" name="양쪽 모서리가 둥근 사각형 22"/>
          <p:cNvSpPr/>
          <p:nvPr/>
        </p:nvSpPr>
        <p:spPr>
          <a:xfrm>
            <a:off x="302985" y="222275"/>
            <a:ext cx="11468099" cy="1441370"/>
          </a:xfrm>
          <a:prstGeom prst="round2SameRect">
            <a:avLst/>
          </a:prstGeom>
          <a:solidFill>
            <a:srgbClr val="434343"/>
          </a:solidFill>
          <a:ln>
            <a:noFill/>
          </a:ln>
          <a:effectLst>
            <a:outerShdw blurRad="241300" dist="1143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사다리꼴 23"/>
          <p:cNvSpPr/>
          <p:nvPr/>
        </p:nvSpPr>
        <p:spPr>
          <a:xfrm rot="10800000" flipV="1">
            <a:off x="614475" y="466710"/>
            <a:ext cx="10845118" cy="952500"/>
          </a:xfrm>
          <a:prstGeom prst="trapezoid">
            <a:avLst>
              <a:gd name="adj" fmla="val 0"/>
            </a:avLst>
          </a:prstGeom>
          <a:solidFill>
            <a:srgbClr val="A4B6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i="1" dirty="0" smtClean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Playing</a:t>
            </a:r>
            <a:endParaRPr lang="ko-KR" altLang="en-US" sz="3200" b="1" i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pic>
        <p:nvPicPr>
          <p:cNvPr id="5" name="A4F772F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2985" y="1419211"/>
            <a:ext cx="11468099" cy="502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937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양쪽 모서리가 둥근 사각형 129"/>
          <p:cNvSpPr/>
          <p:nvPr/>
        </p:nvSpPr>
        <p:spPr>
          <a:xfrm>
            <a:off x="1114461" y="387412"/>
            <a:ext cx="180939" cy="1352268"/>
          </a:xfrm>
          <a:prstGeom prst="round2SameRect">
            <a:avLst>
              <a:gd name="adj1" fmla="val 5605"/>
              <a:gd name="adj2" fmla="val 5109"/>
            </a:avLst>
          </a:prstGeom>
          <a:gradFill flip="none" rotWithShape="1">
            <a:gsLst>
              <a:gs pos="17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  <a:gs pos="0">
                <a:srgbClr val="CCCCCC"/>
              </a:gs>
            </a:gsLst>
            <a:lin ang="5400000" scaled="1"/>
            <a:tileRect/>
          </a:gradFill>
          <a:ln>
            <a:noFill/>
          </a:ln>
          <a:effectLst>
            <a:outerShdw blurRad="203200" dist="1778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260350" h="3175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양쪽 모서리가 둥근 사각형 24"/>
          <p:cNvSpPr/>
          <p:nvPr/>
        </p:nvSpPr>
        <p:spPr>
          <a:xfrm>
            <a:off x="302985" y="1419211"/>
            <a:ext cx="11468099" cy="5080000"/>
          </a:xfrm>
          <a:prstGeom prst="round2SameRect">
            <a:avLst>
              <a:gd name="adj1" fmla="val 5605"/>
              <a:gd name="adj2" fmla="val 5109"/>
            </a:avLst>
          </a:prstGeom>
          <a:gradFill flip="none" rotWithShape="1">
            <a:gsLst>
              <a:gs pos="1700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  <a:gs pos="0">
                <a:srgbClr val="CCCCCC"/>
              </a:gs>
            </a:gsLst>
            <a:lin ang="5400000" scaled="1"/>
            <a:tileRect/>
          </a:gradFill>
          <a:ln>
            <a:noFill/>
          </a:ln>
          <a:effectLst>
            <a:outerShdw blurRad="203200" dist="1778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260350" h="3175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2600114" y="646994"/>
            <a:ext cx="6873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i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POWER POINT </a:t>
            </a:r>
            <a:r>
              <a:rPr lang="en-US" altLang="ko-KR" sz="3600" b="1" i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PRESENTATION</a:t>
            </a:r>
            <a:endParaRPr lang="ko-KR" altLang="en-US" sz="3600" b="1" i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23" name="양쪽 모서리가 둥근 사각형 22"/>
          <p:cNvSpPr/>
          <p:nvPr/>
        </p:nvSpPr>
        <p:spPr>
          <a:xfrm>
            <a:off x="302985" y="222275"/>
            <a:ext cx="11468099" cy="1441370"/>
          </a:xfrm>
          <a:prstGeom prst="round2SameRect">
            <a:avLst/>
          </a:prstGeom>
          <a:solidFill>
            <a:srgbClr val="434343"/>
          </a:solidFill>
          <a:ln>
            <a:noFill/>
          </a:ln>
          <a:effectLst>
            <a:outerShdw blurRad="241300" dist="1143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사다리꼴 23"/>
          <p:cNvSpPr/>
          <p:nvPr/>
        </p:nvSpPr>
        <p:spPr>
          <a:xfrm rot="10800000" flipV="1">
            <a:off x="614475" y="466710"/>
            <a:ext cx="10845118" cy="952500"/>
          </a:xfrm>
          <a:prstGeom prst="trapezoid">
            <a:avLst>
              <a:gd name="adj" fmla="val 0"/>
            </a:avLst>
          </a:prstGeom>
          <a:solidFill>
            <a:srgbClr val="A4B6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i="1" dirty="0" err="1" smtClean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rPr>
              <a:t>QnA</a:t>
            </a:r>
            <a:endParaRPr lang="ko-KR" altLang="en-US" sz="3200" b="1" i="1" dirty="0">
              <a:solidFill>
                <a:prstClr val="black">
                  <a:lumMod val="65000"/>
                  <a:lumOff val="3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4739780" y="2984113"/>
            <a:ext cx="2754137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96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?</a:t>
            </a:r>
            <a:endParaRPr lang="en-US" altLang="ko-KR" sz="96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65895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241</Words>
  <Application>Microsoft Office PowerPoint</Application>
  <PresentationFormat>와이드스크린</PresentationFormat>
  <Paragraphs>53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Aharoni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</dc:creator>
  <cp:lastModifiedBy>jmk</cp:lastModifiedBy>
  <cp:revision>26</cp:revision>
  <dcterms:created xsi:type="dcterms:W3CDTF">2016-12-14T06:54:17Z</dcterms:created>
  <dcterms:modified xsi:type="dcterms:W3CDTF">2019-12-13T00:42:05Z</dcterms:modified>
</cp:coreProperties>
</file>

<file path=docProps/thumbnail.jpeg>
</file>